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12" r:id="rId3"/>
    <p:sldId id="310" r:id="rId4"/>
    <p:sldId id="313" r:id="rId5"/>
    <p:sldId id="324" r:id="rId6"/>
    <p:sldId id="315" r:id="rId7"/>
    <p:sldId id="314" r:id="rId8"/>
    <p:sldId id="318" r:id="rId9"/>
    <p:sldId id="323" r:id="rId10"/>
    <p:sldId id="32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02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404664"/>
            <a:ext cx="5976664" cy="5006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2117A9"/>
                </a:solidFill>
                <a:latin typeface="Arial Black" pitchFamily="34" charset="0"/>
              </a:rPr>
              <a:t>Экологическая акция </a:t>
            </a:r>
          </a:p>
          <a:p>
            <a:pPr algn="ctr"/>
            <a:endParaRPr lang="ru-RU" sz="2800" i="1" dirty="0" smtClean="0">
              <a:solidFill>
                <a:srgbClr val="2117A9"/>
              </a:solidFill>
              <a:latin typeface="Arial Black" pitchFamily="34" charset="0"/>
            </a:endParaRPr>
          </a:p>
          <a:p>
            <a:pPr algn="ctr"/>
            <a:r>
              <a:rPr lang="ru-RU" sz="2800" i="1" dirty="0" smtClean="0">
                <a:solidFill>
                  <a:srgbClr val="2117A9"/>
                </a:solidFill>
                <a:latin typeface="Arial Black" pitchFamily="34" charset="0"/>
              </a:rPr>
              <a:t>«Украсим </a:t>
            </a:r>
            <a:br>
              <a:rPr lang="ru-RU" sz="2800" i="1" dirty="0" smtClean="0">
                <a:solidFill>
                  <a:srgbClr val="2117A9"/>
                </a:solidFill>
                <a:latin typeface="Arial Black" pitchFamily="34" charset="0"/>
              </a:rPr>
            </a:br>
            <a:r>
              <a:rPr lang="ru-RU" sz="2800" i="1" dirty="0" smtClean="0">
                <a:solidFill>
                  <a:srgbClr val="2117A9"/>
                </a:solidFill>
                <a:latin typeface="Arial Black" pitchFamily="34" charset="0"/>
              </a:rPr>
              <a:t>детский сад цветами»</a:t>
            </a:r>
          </a:p>
          <a:p>
            <a:pPr algn="ctr"/>
            <a:endParaRPr lang="ru-RU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endParaRPr lang="ru-RU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b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Авторы </a:t>
            </a:r>
            <a:r>
              <a:rPr lang="ru-RU" b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акции: </a:t>
            </a:r>
            <a:endParaRPr lang="ru-RU" b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воспитатели </a:t>
            </a:r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группы № 5</a:t>
            </a:r>
          </a:p>
          <a:p>
            <a:pPr algn="ctr"/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Алямовская Е.В.</a:t>
            </a:r>
          </a:p>
          <a:p>
            <a:pPr algn="ctr"/>
            <a:r>
              <a:rPr lang="ru-RU" i="1" dirty="0" err="1" smtClean="0">
                <a:solidFill>
                  <a:srgbClr val="2117A9"/>
                </a:solidFill>
                <a:latin typeface="Bookman Old Style" panose="02050604050505020204" pitchFamily="18" charset="0"/>
              </a:rPr>
              <a:t>Кучерова</a:t>
            </a:r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Н.С</a:t>
            </a:r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.</a:t>
            </a:r>
          </a:p>
          <a:p>
            <a:pPr algn="ctr"/>
            <a:endParaRPr lang="ru-RU" i="1" dirty="0" smtClean="0">
              <a:solidFill>
                <a:srgbClr val="2117A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Участники акции:</a:t>
            </a:r>
          </a:p>
          <a:p>
            <a:pPr algn="ctr"/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дети средней группы № 5,</a:t>
            </a:r>
            <a:b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</a:br>
            <a:r>
              <a:rPr lang="ru-RU" i="1" dirty="0" smtClean="0">
                <a:solidFill>
                  <a:srgbClr val="2117A9"/>
                </a:solidFill>
                <a:latin typeface="Bookman Old Style" panose="02050604050505020204" pitchFamily="18" charset="0"/>
              </a:rPr>
              <a:t>  родители и воспитатели</a:t>
            </a:r>
            <a:endParaRPr lang="ru-RU" i="1" dirty="0">
              <a:solidFill>
                <a:srgbClr val="2117A9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8" y="-32530"/>
            <a:ext cx="9144000" cy="68869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96128" y="69269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посадим цветы,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Украсим Землю и я, и ты!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Живи, Земля, живи! Ты щедра и красива!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наших сердцах твоя добрая сила,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детских горячих руках – твоё завтра!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Лилия\Desktop\1440555740_16210176_157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076" y="2170024"/>
            <a:ext cx="3684104" cy="43202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473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332656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Солнце припекает, весна наступает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Травка</a:t>
            </a:r>
            <a:r>
              <a:rPr lang="ru-RU" sz="2000" b="1" dirty="0" smtClean="0">
                <a:solidFill>
                  <a:srgbClr val="002060"/>
                </a:solidFill>
              </a:rPr>
              <a:t>, цветы </a:t>
            </a:r>
            <a:r>
              <a:rPr lang="ru-RU" sz="2000" b="1" dirty="0" smtClean="0">
                <a:solidFill>
                  <a:srgbClr val="002060"/>
                </a:solidFill>
              </a:rPr>
              <a:t>вырастают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 просятся на клумбы в детский </a:t>
            </a:r>
            <a:r>
              <a:rPr lang="ru-RU" sz="2000" b="1" dirty="0" smtClean="0">
                <a:solidFill>
                  <a:srgbClr val="002060"/>
                </a:solidFill>
              </a:rPr>
              <a:t>сад,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Чтоб порадовать ребят!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1916832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Цель акции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· Развитие у детей интереса к изучению природы родного края;</a:t>
            </a:r>
            <a:b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· Воспитание в детях заботливого отношения к природе; </a:t>
            </a:r>
            <a:b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. Восстановить озеленение территории детского сада.</a:t>
            </a:r>
            <a:r>
              <a:rPr lang="ru-RU" sz="2000" i="1" dirty="0">
                <a:latin typeface="Times New Roman"/>
                <a:ea typeface="Times New Roman"/>
              </a:rPr>
              <a:t/>
            </a:r>
            <a:br>
              <a:rPr lang="ru-RU" sz="2000" i="1" dirty="0"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Актуальность: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Когда человек сажает деревья или другие растения, то он соприкасается с землей. Дети, участвующие в посадке растений становятся Созидателями, а не </a:t>
            </a:r>
            <a:r>
              <a:rPr lang="ru-RU" sz="2000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потребителями</a:t>
            </a:r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, Творцами, а не разрушителями. Став взрослыми они не будут вырубать леса, убивать животных и отравлять воздух и воду.</a:t>
            </a:r>
            <a:endParaRPr lang="ru-RU" sz="20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88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ce212368c5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11560"/>
            <a:ext cx="10160000" cy="95770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-1035497"/>
            <a:ext cx="92170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003300"/>
              </a:solidFill>
            </a:endParaRPr>
          </a:p>
          <a:p>
            <a:pPr algn="ctr"/>
            <a:endParaRPr lang="ru-RU" sz="4400" b="1" dirty="0" smtClean="0">
              <a:solidFill>
                <a:srgbClr val="00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-1251520"/>
            <a:ext cx="9001000" cy="8715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Спасти окружающую среду человечество сможет при условии осознания каждым ответственности за судьбу нашего общего дома - планеты Земля. Мы часть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целиком зависим от неё. Поэтому так важно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научить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детей грамотно, бережно и ответственно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хозяйничать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ней, вызывать желание бороться за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сохранность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природы. Ввести ребенка в мир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научить его понимать её, воспитывать бережное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отношение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 ней  - важнейшая задача воспитателей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родителей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Для решения этой задачи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решили провести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Акцию «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Украсим детский сад цветами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экологических акциях помогает детям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накопить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первый багаж ярких, эмоциональных, живых впечатлений, достоверных представлений о природе и получить необходимые навыки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природоохранной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Воспитанники  вносят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посильный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вклад в сохранение природы, бережно относятся к её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первозданной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чистоте. Они с энтузиазмом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желанием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принимают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участие в природоохранительных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акциях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проводимых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ДОУ совместно 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Хотьковским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лесничеством.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Главные наши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помощники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это родители, несмотря на их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загруженность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работе, многие из них с пониманием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относятся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нашим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просьбам и рекомендациями они доказали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активно принимая участие в нашем мероприятии.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1124744"/>
            <a:ext cx="81217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акции приняли участие все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группы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клумбы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высажено множество декоративных цветов. 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большим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интересом и радостью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родителями сажали цветы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Озеленение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участка создает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благоприятный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микроклимат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снижая его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запыленность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загазованность, уровень шума.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озелененном участке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создаются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благоприятная температура воздуха, влажность, солнечная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радиация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Поэтому в этой акции заинтересованы не только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 но и родители наших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ребятишек.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773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alyam_aa\Desktop\ЗАЩ КАТ\комплексно-тематическое планирование\Группа 5 2019-2023\Досуги\Акция Украсим детский сад цветами\Садоводы\IMG-20210320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2592288" cy="2592288"/>
          </a:xfrm>
          <a:prstGeom prst="rect">
            <a:avLst/>
          </a:prstGeom>
          <a:noFill/>
        </p:spPr>
      </p:pic>
      <p:pic>
        <p:nvPicPr>
          <p:cNvPr id="1027" name="Picture 3" descr="C:\Users\alyam_aa\Desktop\ЗАЩ КАТ\комплексно-тематическое планирование\Группа 5 2019-2023\Досуги\Акция Украсим детский сад цветами\Садоводы\IMG-20210320-WA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573016"/>
            <a:ext cx="2133650" cy="2844867"/>
          </a:xfrm>
          <a:prstGeom prst="rect">
            <a:avLst/>
          </a:prstGeom>
          <a:noFill/>
        </p:spPr>
      </p:pic>
      <p:pic>
        <p:nvPicPr>
          <p:cNvPr id="1028" name="Picture 4" descr="C:\Users\alyam_aa\Desktop\ЗАЩ КАТ\комплексно-тематическое планирование\Группа 5 2019-2023\Досуги\Акция Украсим детский сад цветами\Садоводы\IMG-20210320-WA0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573016"/>
            <a:ext cx="1689960" cy="2783975"/>
          </a:xfrm>
          <a:prstGeom prst="rect">
            <a:avLst/>
          </a:prstGeom>
          <a:noFill/>
        </p:spPr>
      </p:pic>
      <p:pic>
        <p:nvPicPr>
          <p:cNvPr id="1029" name="Picture 5" descr="C:\Users\alyam_aa\Desktop\ЗАЩ КАТ\комплексно-тематическое планирование\Группа 5 2019-2023\Досуги\Акция Украсим детский сад цветами\Садоводы\IMG-20210319-WA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573016"/>
            <a:ext cx="2088232" cy="2790123"/>
          </a:xfrm>
          <a:prstGeom prst="rect">
            <a:avLst/>
          </a:prstGeom>
          <a:noFill/>
        </p:spPr>
      </p:pic>
      <p:pic>
        <p:nvPicPr>
          <p:cNvPr id="1030" name="Picture 6" descr="C:\Users\alyam_aa\Desktop\ЗАЩ КАТ\комплексно-тематическое планирование\Группа 5 2019-2023\Досуги\Акция Украсим детский сад цветами\Садоводы\IMG-20210318-WA00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04664"/>
            <a:ext cx="2520280" cy="2520280"/>
          </a:xfrm>
          <a:prstGeom prst="rect">
            <a:avLst/>
          </a:prstGeom>
          <a:noFill/>
        </p:spPr>
      </p:pic>
      <p:pic>
        <p:nvPicPr>
          <p:cNvPr id="1031" name="Picture 7" descr="C:\Users\alyam_aa\Desktop\ЗАЩ КАТ\комплексно-тематическое планирование\Группа 5 2019-2023\Досуги\Акция Украсим детский сад цветами\Садоводы\IMG-20210318-WA00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404664"/>
            <a:ext cx="2542928" cy="2542928"/>
          </a:xfrm>
          <a:prstGeom prst="rect">
            <a:avLst/>
          </a:prstGeom>
          <a:noFill/>
        </p:spPr>
      </p:pic>
      <p:pic>
        <p:nvPicPr>
          <p:cNvPr id="1032" name="Picture 8" descr="C:\Users\alyam_aa\Desktop\ЗАЩ КАТ\комплексно-тематическое планирование\Группа 5 2019-2023\Досуги\Акция Украсим детский сад цветами\Садоводы\IMG-20210320-WA00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7984" y="3573016"/>
            <a:ext cx="2059410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спланированный и хорошо озелененный участок — это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важнейших условий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работы с детьми по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ознакомлению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с природой. Особое значение имеет хороший участок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детском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саду, так как нередко он продолжительное время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единственным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местом общения детей с природо</a:t>
            </a:r>
            <a:r>
              <a:rPr lang="ru-RU" sz="2000" dirty="0"/>
              <a:t>й</a:t>
            </a:r>
          </a:p>
        </p:txBody>
      </p:sp>
      <p:pic>
        <p:nvPicPr>
          <p:cNvPr id="2050" name="Picture 2" descr="C:\Users\alyam_aa\Desktop\ЗАЩ КАТ\комплексно-тематическое планирование\Группа 5 2019-2023\Досуги\Акция Украсим детский сад цветами\Посадка цветгв\IMG-20210520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645024"/>
            <a:ext cx="2996952" cy="2996952"/>
          </a:xfrm>
          <a:prstGeom prst="rect">
            <a:avLst/>
          </a:prstGeom>
          <a:noFill/>
        </p:spPr>
      </p:pic>
      <p:pic>
        <p:nvPicPr>
          <p:cNvPr id="2051" name="Picture 3" descr="C:\Users\alyam_aa\Desktop\ЗАЩ КАТ\комплексно-тематическое планирование\Группа 5 2019-2023\Досуги\Акция Украсим детский сад цветами\Посадка цветгв\IMG-20210520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45024"/>
            <a:ext cx="3024336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79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4168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 и лето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чудесная пора,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дети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значительную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часть своего времени 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улице, гуляя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свежем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воздухе.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участках детского сада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проводят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часть времени.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Именно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здесь они играют, загорают, 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отдыхают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Хорошо озелененный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важное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для работы с детьми. 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нашем участке в детском саду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организуем ежедневное наблюдение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природой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здесь дети узнают много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 жизни растений.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Приобретают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умения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уходу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растения-ми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приучаются бережно относиться к природе.</a:t>
            </a:r>
          </a:p>
        </p:txBody>
      </p:sp>
      <p:pic>
        <p:nvPicPr>
          <p:cNvPr id="3" name="Picture 2" descr="C:\Users\alyam_aa\Desktop\ЗАЩ КАТ\комплексно-тематическое планирование\Группа 5 2019-2023\Досуги\Акция Украсим детский сад цветами\Посадка цветгв\IMG-20210520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437112"/>
            <a:ext cx="2195736" cy="2195736"/>
          </a:xfrm>
          <a:prstGeom prst="rect">
            <a:avLst/>
          </a:prstGeom>
          <a:noFill/>
        </p:spPr>
      </p:pic>
      <p:pic>
        <p:nvPicPr>
          <p:cNvPr id="3075" name="Picture 3" descr="C:\Users\alyam_aa\Desktop\ЗАЩ КАТ\комплексно-тематическое планирование\Группа 5 2019-2023\Досуги\Акция Украсим детский сад цветами\Посадка цветгв\IMG-20210520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09120"/>
            <a:ext cx="2182889" cy="2182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783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39" y="4965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51720" y="332656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«Давайте, ребята, везде, где живем,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 посадим, цветы разведем!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много, ребята, пусть каждый из нас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детского сада посадит цветочек сейчас!»</a:t>
            </a:r>
          </a:p>
        </p:txBody>
      </p:sp>
      <p:pic>
        <p:nvPicPr>
          <p:cNvPr id="4098" name="Picture 2" descr="C:\Users\alyam_aa\Desktop\ЗАЩ КАТ\комплексно-тематическое планирование\Группа 5 2019-2023\Досуги\Акция Украсим детский сад цветами\Посадка цветгв\IMG-20210520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628800"/>
            <a:ext cx="4968552" cy="4968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999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ро\цвет сад\summer floral backgrounds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692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55094" y="116632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 нашей   акции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Украсим детский сад цветами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прогулочных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участках появились новые цветники из весенних цветов: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примулы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петуньи, виолы. Наш детский сад стал еще  краше!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экологические мероприятия и акции проходят под общим девизом: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«Только вместе, только дружно, помогать природе нужно!»</a:t>
            </a:r>
          </a:p>
        </p:txBody>
      </p:sp>
      <p:pic>
        <p:nvPicPr>
          <p:cNvPr id="5122" name="Picture 2" descr="C:\Users\alyam_aa\Desktop\ЗАЩ КАТ\комплексно-тематическое планирование\Группа 5 2019-2023\Досуги\Акция Украсим детский сад цветами\Посадка цветгв\IMG-20210520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72816"/>
            <a:ext cx="4559153" cy="4559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0795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212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alyam_aa</cp:lastModifiedBy>
  <cp:revision>81</cp:revision>
  <dcterms:created xsi:type="dcterms:W3CDTF">2016-08-23T07:51:53Z</dcterms:created>
  <dcterms:modified xsi:type="dcterms:W3CDTF">2021-11-06T10:10:01Z</dcterms:modified>
</cp:coreProperties>
</file>