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72" r:id="rId4"/>
    <p:sldId id="273" r:id="rId5"/>
    <p:sldId id="274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40" autoAdjust="0"/>
    <p:restoredTop sz="94660"/>
  </p:normalViewPr>
  <p:slideViewPr>
    <p:cSldViewPr snapToGrid="0">
      <p:cViewPr varScale="1">
        <p:scale>
          <a:sx n="72" d="100"/>
          <a:sy n="72" d="100"/>
        </p:scale>
        <p:origin x="-138" y="8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D1BF91-4EC3-4851-B149-2286441F1B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1915B82-8A33-443A-91E2-65972B08A8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F8EEBC-8BCC-4A3E-88F7-6A2AE430F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40FF-7288-4B26-8332-2FF95699F94B}" type="datetimeFigureOut">
              <a:rPr lang="ru-RU" smtClean="0"/>
              <a:t>18.01.2025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249525-139E-4BCC-90E3-E4F0DC8AC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F5BAEEF-F73E-4885-B4DE-E2548EBD0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6AD53-9F44-4333-922C-5E9E36C16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0430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319366-6211-4F40-B666-88DAF5FCB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6637DE7-DB67-4A16-9749-584E5EF547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2497A72-3F28-49DB-9899-B00FBA629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40FF-7288-4B26-8332-2FF95699F94B}" type="datetimeFigureOut">
              <a:rPr lang="ru-RU" smtClean="0"/>
              <a:t>18.01.2025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60F81B2-B49F-4E58-8417-87989035D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49C015-CF4F-46B7-8B3E-169951A9C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6AD53-9F44-4333-922C-5E9E36C16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7502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61652C8-38C0-4B3F-870B-3346162D42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63B7E74-BBB8-41C7-B53E-1FE12DFEB3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4673464-F890-4E07-B979-B0322825D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40FF-7288-4B26-8332-2FF95699F94B}" type="datetimeFigureOut">
              <a:rPr lang="ru-RU" smtClean="0"/>
              <a:t>18.01.2025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5FF891-5117-42D5-877D-9900FA9EC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2EBE1B2-CD1C-4B40-9B5C-E04FB68EF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6AD53-9F44-4333-922C-5E9E36C16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160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E16B65-29B1-44CB-B906-1D831600B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F2E3F19-7F45-4ECE-A370-6C50481770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B9D0DB-0260-47DF-ABAF-14E9B4275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40FF-7288-4B26-8332-2FF95699F94B}" type="datetimeFigureOut">
              <a:rPr lang="ru-RU" smtClean="0"/>
              <a:t>18.01.2025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3963F5C-3E5C-43D9-833C-39D781CBE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952CF85-5895-4129-994F-35625F0CC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6AD53-9F44-4333-922C-5E9E36C16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4454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DB16EB-CBD8-4BAD-8DF2-83E7C1342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5551F4-057F-4B95-9284-0BC893B661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52BB072-4D36-4EEC-829B-199BA37F0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40FF-7288-4B26-8332-2FF95699F94B}" type="datetimeFigureOut">
              <a:rPr lang="ru-RU" smtClean="0"/>
              <a:t>18.01.2025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09D7F06-9958-4E0F-BF81-C1B3A73CF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F5D9F9-60C5-4273-927D-ECF87F92B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6AD53-9F44-4333-922C-5E9E36C16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336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59A39F-C8B1-45D1-899D-96E1DDBBE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062B3E-54A2-4744-AF36-CBCE17DAB4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874D5A8-2B10-4056-8147-D0FBC29211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98C2F16-9CC1-4624-98C4-DF58D4B57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40FF-7288-4B26-8332-2FF95699F94B}" type="datetimeFigureOut">
              <a:rPr lang="ru-RU" smtClean="0"/>
              <a:t>18.01.2025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92AB074-0E5A-477F-AD3C-3A6DCDDC0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4BEE180-8BA1-4D72-94FC-A6FC22DE6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6AD53-9F44-4333-922C-5E9E36C16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782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FA9C51-71FC-4080-B298-27AD75ECD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DB05655-0C8E-4F49-9821-BDB7CE46ED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0416F4-847B-4AE2-95A9-E1DE596FC2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A90DD4F-E476-42CC-8200-F659537965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659DD1F-E08E-4AF6-9BB1-4118B4C837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9D9D7A0-B3A8-4069-8B1B-FA956502E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40FF-7288-4B26-8332-2FF95699F94B}" type="datetimeFigureOut">
              <a:rPr lang="ru-RU" smtClean="0"/>
              <a:t>18.01.2025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5A7C451-D806-49EC-B829-52808ECD3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F1BF3B0-B84F-4C24-A3D9-22A1F982A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6AD53-9F44-4333-922C-5E9E36C16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786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F5064E-C6D9-4084-AEA1-0E206A2BB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CE67B5F-A4CA-4C65-862D-B89FA478E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40FF-7288-4B26-8332-2FF95699F94B}" type="datetimeFigureOut">
              <a:rPr lang="ru-RU" smtClean="0"/>
              <a:t>18.01.2025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348DC60-98B2-4DB8-A350-6ADCE7FBA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D0943A5-1185-4D50-917B-D9C0284C0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6AD53-9F44-4333-922C-5E9E36C16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6239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10F890B-6D88-4AF1-B4BE-8EF4D5835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40FF-7288-4B26-8332-2FF95699F94B}" type="datetimeFigureOut">
              <a:rPr lang="ru-RU" smtClean="0"/>
              <a:t>18.01.2025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C9EDD55-7F7F-4C82-AC73-64909BEE9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FF78DA4-2533-4569-9AA3-F3D04CB0E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6AD53-9F44-4333-922C-5E9E36C16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2973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3A7D94-A812-4B19-A727-517E625EA9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683A499-0388-4EC6-984F-B9492B46D0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4D92745-AB40-448A-8386-1E96E9E0C7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9D62F81-AA69-4C46-A6F4-A9088622D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40FF-7288-4B26-8332-2FF95699F94B}" type="datetimeFigureOut">
              <a:rPr lang="ru-RU" smtClean="0"/>
              <a:t>18.01.2025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AAE433F-8629-42E9-A134-FD906C0D7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1E5665F-4E0F-45D0-8E48-3196F8C18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6AD53-9F44-4333-922C-5E9E36C16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088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060EEF-6311-4BB0-B173-9BF29F8F7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9AF25E7-50BC-47DB-A913-0E78BFC9DC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ECD279C-7366-4C94-98AC-2047631C00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37B52F0-163D-42B6-B759-9566EEA10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40FF-7288-4B26-8332-2FF95699F94B}" type="datetimeFigureOut">
              <a:rPr lang="ru-RU" smtClean="0"/>
              <a:t>18.01.2025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CC4BE62-DA12-49F9-9CC9-A2312F90E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E7201EA-CB82-424A-AAEA-283ACE441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6AD53-9F44-4333-922C-5E9E36C16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4826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11EF6A-7279-4D66-9904-C04D1156D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2A6BBAB-76D8-450D-8B46-B5978F1546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3BE7F7A-96CD-443D-B02C-50EB6F158B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640FF-7288-4B26-8332-2FF95699F94B}" type="datetimeFigureOut">
              <a:rPr lang="ru-RU" smtClean="0"/>
              <a:t>18.01.2025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0BE209-A29A-41A3-9BD8-835A2C09AF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62D9BD4-66DB-46FF-BC6B-BDC26AF7FD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86AD53-9F44-4333-922C-5E9E36C16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3906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g"/><Relationship Id="rId9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image" Target="../media/image10.jpeg"/><Relationship Id="rId7" Type="http://schemas.openxmlformats.org/officeDocument/2006/relationships/image" Target="../media/image1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Relationship Id="rId9" Type="http://schemas.openxmlformats.org/officeDocument/2006/relationships/image" Target="../media/image16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openxmlformats.org/officeDocument/2006/relationships/image" Target="../media/image17.jpg"/><Relationship Id="rId7" Type="http://schemas.openxmlformats.org/officeDocument/2006/relationships/image" Target="../media/image2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11" Type="http://schemas.openxmlformats.org/officeDocument/2006/relationships/image" Target="../media/image25.png"/><Relationship Id="rId5" Type="http://schemas.openxmlformats.org/officeDocument/2006/relationships/image" Target="../media/image19.jpg"/><Relationship Id="rId10" Type="http://schemas.openxmlformats.org/officeDocument/2006/relationships/image" Target="../media/image24.jpg"/><Relationship Id="rId4" Type="http://schemas.openxmlformats.org/officeDocument/2006/relationships/image" Target="../media/image18.jpg"/><Relationship Id="rId9" Type="http://schemas.openxmlformats.org/officeDocument/2006/relationships/image" Target="../media/image23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image" Target="../media/image10.jpeg"/><Relationship Id="rId7" Type="http://schemas.openxmlformats.org/officeDocument/2006/relationships/image" Target="../media/image1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Relationship Id="rId9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EFEEC66-92BE-441D-8DDB-D05931221AF5}"/>
              </a:ext>
            </a:extLst>
          </p:cNvPr>
          <p:cNvSpPr/>
          <p:nvPr/>
        </p:nvSpPr>
        <p:spPr>
          <a:xfrm>
            <a:off x="356507" y="1551215"/>
            <a:ext cx="11478985" cy="3422196"/>
          </a:xfrm>
          <a:prstGeom prst="rect">
            <a:avLst/>
          </a:prstGeom>
          <a:solidFill>
            <a:schemeClr val="bg1">
              <a:alpha val="5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>
                <a:solidFill>
                  <a:srgbClr val="002060"/>
                </a:solidFill>
                <a:latin typeface="Arial Black" panose="020B0A04020102020204" pitchFamily="34" charset="0"/>
              </a:rPr>
              <a:t>МАСТЕР-КЛАСС</a:t>
            </a:r>
          </a:p>
          <a:p>
            <a:pPr algn="ctr"/>
            <a:r>
              <a:rPr lang="ru-RU" sz="4400" dirty="0">
                <a:solidFill>
                  <a:srgbClr val="002060"/>
                </a:solidFill>
                <a:latin typeface="Arial Black" panose="020B0A04020102020204" pitchFamily="34" charset="0"/>
              </a:rPr>
              <a:t>«АЙ-СТОППЕР ИЗ ФРУТОКРЫШЕК»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F7A9480-0EAA-4C35-860B-AE8FBD791905}"/>
              </a:ext>
            </a:extLst>
          </p:cNvPr>
          <p:cNvSpPr/>
          <p:nvPr/>
        </p:nvSpPr>
        <p:spPr>
          <a:xfrm>
            <a:off x="7902428" y="6174296"/>
            <a:ext cx="4118995" cy="461395"/>
          </a:xfrm>
          <a:prstGeom prst="rect">
            <a:avLst/>
          </a:prstGeom>
          <a:solidFill>
            <a:schemeClr val="lt1">
              <a:alpha val="4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воспитатель   Н.С.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Кучерова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369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4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7213377-2CC4-4D0B-923A-34089A240801}"/>
              </a:ext>
            </a:extLst>
          </p:cNvPr>
          <p:cNvSpPr/>
          <p:nvPr/>
        </p:nvSpPr>
        <p:spPr>
          <a:xfrm>
            <a:off x="965200" y="263525"/>
            <a:ext cx="10439400" cy="978679"/>
          </a:xfrm>
          <a:prstGeom prst="rect">
            <a:avLst/>
          </a:prstGeom>
          <a:solidFill>
            <a:schemeClr val="bg1">
              <a:alpha val="5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>
                <a:solidFill>
                  <a:srgbClr val="002060"/>
                </a:solidFill>
                <a:latin typeface="Arial Black" panose="020B0A04020102020204" pitchFamily="34" charset="0"/>
              </a:rPr>
              <a:t>Ай-стоппер из </a:t>
            </a:r>
            <a:r>
              <a:rPr lang="ru-RU" sz="4400" dirty="0" err="1">
                <a:solidFill>
                  <a:srgbClr val="002060"/>
                </a:solidFill>
                <a:latin typeface="Arial Black" panose="020B0A04020102020204" pitchFamily="34" charset="0"/>
              </a:rPr>
              <a:t>фрутокрышек</a:t>
            </a:r>
            <a:endParaRPr lang="ru-RU" sz="44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39F75AC-4FC4-4760-9C23-3889F68FF5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112" y="1349989"/>
            <a:ext cx="5712542" cy="2633482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83FEB46-84CE-4BFA-AB5B-848F9EFD4E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83724">
            <a:off x="132668" y="1390931"/>
            <a:ext cx="2671192" cy="2671192"/>
          </a:xfrm>
          <a:prstGeom prst="rect">
            <a:avLst/>
          </a:prstGeom>
          <a:ln>
            <a:solidFill>
              <a:srgbClr val="FFFF00"/>
            </a:solidFill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AD8BBD0-FDB3-4F45-BE7A-29B590B227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4230">
            <a:off x="8745414" y="1421315"/>
            <a:ext cx="3321109" cy="2490831"/>
          </a:xfrm>
          <a:prstGeom prst="rect">
            <a:avLst/>
          </a:prstGeom>
          <a:ln>
            <a:solidFill>
              <a:srgbClr val="92D050"/>
            </a:solidFill>
          </a:ln>
        </p:spPr>
      </p:pic>
      <p:pic>
        <p:nvPicPr>
          <p:cNvPr id="1026" name="Picture 2" descr="https://havio.club/uploads/posts/2023-01/thumbs/1673612268_havio-club-p-igrushki-iz-krishek-novogodnie-oboi-12.jpg">
            <a:extLst>
              <a:ext uri="{FF2B5EF4-FFF2-40B4-BE49-F238E27FC236}">
                <a16:creationId xmlns:a16="http://schemas.microsoft.com/office/drawing/2014/main" id="{D377D94E-A23F-4366-B0AD-31382543A7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35507">
            <a:off x="9728537" y="3963767"/>
            <a:ext cx="2059120" cy="2605302"/>
          </a:xfrm>
          <a:prstGeom prst="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9178738-E29D-433E-B82F-FB9DFAEA351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9834"/>
          <a:stretch/>
        </p:blipFill>
        <p:spPr>
          <a:xfrm rot="349853">
            <a:off x="5596179" y="3931920"/>
            <a:ext cx="4312495" cy="259287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AutoShape 2" descr="blob:https://web.whatsapp.com/ab7e2ec9-cff5-40fd-a84b-4b73d5383c90">
            <a:extLst>
              <a:ext uri="{FF2B5EF4-FFF2-40B4-BE49-F238E27FC236}">
                <a16:creationId xmlns:a16="http://schemas.microsoft.com/office/drawing/2014/main" id="{FE6D0ED2-CEC0-45D5-BE64-CA5B460A3C6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blob:https://web.whatsapp.com/ab7e2ec9-cff5-40fd-a84b-4b73d5383c90">
            <a:extLst>
              <a:ext uri="{FF2B5EF4-FFF2-40B4-BE49-F238E27FC236}">
                <a16:creationId xmlns:a16="http://schemas.microsoft.com/office/drawing/2014/main" id="{FE6355C9-1CDE-478F-B5AD-837D5EC088C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026C1B6-5EB6-4CD3-8C53-6FC90710B2B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147" r="17721"/>
          <a:stretch/>
        </p:blipFill>
        <p:spPr>
          <a:xfrm rot="21114966">
            <a:off x="2839515" y="3999429"/>
            <a:ext cx="2649110" cy="2575929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DBB5625-406B-480B-BC1B-3E618A5B4FE9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18"/>
          <a:stretch/>
        </p:blipFill>
        <p:spPr>
          <a:xfrm rot="20939537">
            <a:off x="229815" y="4038067"/>
            <a:ext cx="2413197" cy="2436328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2028444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4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7213377-2CC4-4D0B-923A-34089A240801}"/>
              </a:ext>
            </a:extLst>
          </p:cNvPr>
          <p:cNvSpPr/>
          <p:nvPr/>
        </p:nvSpPr>
        <p:spPr>
          <a:xfrm>
            <a:off x="645952" y="263526"/>
            <a:ext cx="10758648" cy="751542"/>
          </a:xfrm>
          <a:prstGeom prst="rect">
            <a:avLst/>
          </a:prstGeom>
          <a:solidFill>
            <a:schemeClr val="bg1">
              <a:alpha val="5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>
                <a:solidFill>
                  <a:srgbClr val="002060"/>
                </a:solidFill>
                <a:latin typeface="Arial Black" panose="020B0A04020102020204" pitchFamily="34" charset="0"/>
              </a:rPr>
              <a:t>Ай-стоппер «Цветочная поляна»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B1DEE75-D8BF-493C-A6BD-2A82EAFFA69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66" t="14172" r="10468" b="2032"/>
          <a:stretch/>
        </p:blipFill>
        <p:spPr>
          <a:xfrm>
            <a:off x="2627734" y="1015068"/>
            <a:ext cx="6795084" cy="58769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8D2466F-FC13-4F1F-8B09-23AA2931709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05" b="41110"/>
          <a:stretch/>
        </p:blipFill>
        <p:spPr>
          <a:xfrm rot="21289212">
            <a:off x="337667" y="1139827"/>
            <a:ext cx="2014968" cy="159712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738DA60-76C4-40B6-9779-37A84D7D2A4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9" t="17993" r="29292" b="44326"/>
          <a:stretch/>
        </p:blipFill>
        <p:spPr>
          <a:xfrm rot="21034393">
            <a:off x="323180" y="2966090"/>
            <a:ext cx="1877159" cy="1819060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1A04C39-C0D1-4356-AF16-EA3235667E8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77" b="36811"/>
          <a:stretch/>
        </p:blipFill>
        <p:spPr>
          <a:xfrm rot="532560">
            <a:off x="9942128" y="1142072"/>
            <a:ext cx="1786260" cy="180409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765CD2D-6428-4BCB-B7C2-4E42F2E91D8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8" t="19206" b="37997"/>
          <a:stretch/>
        </p:blipFill>
        <p:spPr>
          <a:xfrm rot="409408">
            <a:off x="9524735" y="3079090"/>
            <a:ext cx="2287414" cy="1851972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8D38075-E790-439D-886F-3560B06EC4B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18" b="36360"/>
          <a:stretch/>
        </p:blipFill>
        <p:spPr>
          <a:xfrm>
            <a:off x="744562" y="5007866"/>
            <a:ext cx="1909237" cy="1596007"/>
          </a:xfrm>
          <a:prstGeom prst="rect">
            <a:avLst/>
          </a:prstGeom>
          <a:ln>
            <a:solidFill>
              <a:srgbClr val="FFFF00"/>
            </a:solidFill>
          </a:ln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278CAAB-44D6-4D9A-AFBB-9E971257965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34" b="38795"/>
          <a:stretch/>
        </p:blipFill>
        <p:spPr>
          <a:xfrm>
            <a:off x="9210328" y="5121336"/>
            <a:ext cx="2055697" cy="1596007"/>
          </a:xfrm>
          <a:prstGeom prst="rect">
            <a:avLst/>
          </a:prstGeom>
          <a:ln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1839640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4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19953F32-3D5B-4BB8-A0C6-F345B6258351}"/>
              </a:ext>
            </a:extLst>
          </p:cNvPr>
          <p:cNvSpPr/>
          <p:nvPr/>
        </p:nvSpPr>
        <p:spPr>
          <a:xfrm>
            <a:off x="320383" y="342575"/>
            <a:ext cx="4730059" cy="6276424"/>
          </a:xfrm>
          <a:prstGeom prst="rect">
            <a:avLst/>
          </a:prstGeom>
          <a:solidFill>
            <a:schemeClr val="lt1">
              <a:alpha val="1000"/>
            </a:schemeClr>
          </a:solidFill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7213377-2CC4-4D0B-923A-34089A240801}"/>
              </a:ext>
            </a:extLst>
          </p:cNvPr>
          <p:cNvSpPr/>
          <p:nvPr/>
        </p:nvSpPr>
        <p:spPr>
          <a:xfrm>
            <a:off x="6096000" y="803162"/>
            <a:ext cx="5456224" cy="751542"/>
          </a:xfrm>
          <a:prstGeom prst="rect">
            <a:avLst/>
          </a:prstGeom>
          <a:solidFill>
            <a:schemeClr val="bg1">
              <a:alpha val="5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>
                <a:solidFill>
                  <a:srgbClr val="002060"/>
                </a:solidFill>
                <a:latin typeface="Arial Black" panose="020B0A04020102020204" pitchFamily="34" charset="0"/>
              </a:rPr>
              <a:t>Этапы работы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A96577A-20D0-4745-A207-2B34D44733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282" y="367609"/>
            <a:ext cx="4669767" cy="622635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29E36E9-1598-42CF-9054-7EE4AF365F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282" y="367609"/>
            <a:ext cx="4669766" cy="622635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2CCB373-5A2D-4245-934D-31309176B5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280" y="367608"/>
            <a:ext cx="4669765" cy="622635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3CC25EF-26D2-4ED1-99F2-19A660CDCA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276" y="367605"/>
            <a:ext cx="4669765" cy="6226354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9BE7E131-A29D-447A-9E22-85F883BAB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268" y="367605"/>
            <a:ext cx="4669764" cy="6249565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CA2F67EF-ACD6-48C0-99CF-678E7A9CDB0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3" y="365776"/>
            <a:ext cx="4714461" cy="6226353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DE806206-DE20-4BE6-B951-2A29E4DD172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250" y="363940"/>
            <a:ext cx="4688593" cy="6240059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6C1D5480-10D3-4E59-AA22-958EC89C2A6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39" t="2657" r="19685"/>
          <a:stretch/>
        </p:blipFill>
        <p:spPr>
          <a:xfrm>
            <a:off x="327456" y="362111"/>
            <a:ext cx="4688576" cy="6226350"/>
          </a:xfrm>
          <a:prstGeom prst="rect">
            <a:avLst/>
          </a:prstGeom>
        </p:spPr>
      </p:pic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25FE331F-5451-471A-B5EC-19456B691C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3" t="11534" r="58096" b="17869"/>
          <a:stretch/>
        </p:blipFill>
        <p:spPr bwMode="auto">
          <a:xfrm>
            <a:off x="5466496" y="2034401"/>
            <a:ext cx="2299496" cy="4261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Picture background">
            <a:extLst>
              <a:ext uri="{FF2B5EF4-FFF2-40B4-BE49-F238E27FC236}">
                <a16:creationId xmlns:a16="http://schemas.microsoft.com/office/drawing/2014/main" id="{4287D34E-D2C3-4ABB-BA87-9EBEF71794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30" t="25653" r="7709" b="-13922"/>
          <a:stretch/>
        </p:blipFill>
        <p:spPr bwMode="auto">
          <a:xfrm>
            <a:off x="12337774" y="2034401"/>
            <a:ext cx="2080590" cy="5466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Picture background">
            <a:extLst>
              <a:ext uri="{FF2B5EF4-FFF2-40B4-BE49-F238E27FC236}">
                <a16:creationId xmlns:a16="http://schemas.microsoft.com/office/drawing/2014/main" id="{79735A1C-2025-4EC9-BD03-0468CA5885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7" t="12632" r="20220" b="30250"/>
          <a:stretch/>
        </p:blipFill>
        <p:spPr bwMode="auto">
          <a:xfrm>
            <a:off x="7765992" y="2164708"/>
            <a:ext cx="3998577" cy="3006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7744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4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7213377-2CC4-4D0B-923A-34089A240801}"/>
              </a:ext>
            </a:extLst>
          </p:cNvPr>
          <p:cNvSpPr/>
          <p:nvPr/>
        </p:nvSpPr>
        <p:spPr>
          <a:xfrm>
            <a:off x="645952" y="263526"/>
            <a:ext cx="10758648" cy="751542"/>
          </a:xfrm>
          <a:prstGeom prst="rect">
            <a:avLst/>
          </a:prstGeom>
          <a:solidFill>
            <a:schemeClr val="bg1">
              <a:alpha val="5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>
                <a:solidFill>
                  <a:srgbClr val="002060"/>
                </a:solidFill>
                <a:latin typeface="Arial Black" panose="020B0A04020102020204" pitchFamily="34" charset="0"/>
              </a:rPr>
              <a:t>Ай-стоппер «Цветочная поляна»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B1DEE75-D8BF-493C-A6BD-2A82EAFFA69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66" t="14172" r="10468" b="2032"/>
          <a:stretch/>
        </p:blipFill>
        <p:spPr>
          <a:xfrm>
            <a:off x="2627734" y="1015068"/>
            <a:ext cx="6795084" cy="58769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8D2466F-FC13-4F1F-8B09-23AA2931709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05" b="41110"/>
          <a:stretch/>
        </p:blipFill>
        <p:spPr>
          <a:xfrm rot="21289212">
            <a:off x="337667" y="1139827"/>
            <a:ext cx="2014968" cy="159712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738DA60-76C4-40B6-9779-37A84D7D2A4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9" t="17993" r="29292" b="44326"/>
          <a:stretch/>
        </p:blipFill>
        <p:spPr>
          <a:xfrm rot="21034393">
            <a:off x="323180" y="2966090"/>
            <a:ext cx="1877159" cy="1819060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1A04C39-C0D1-4356-AF16-EA3235667E8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77" b="36811"/>
          <a:stretch/>
        </p:blipFill>
        <p:spPr>
          <a:xfrm rot="532560">
            <a:off x="9942128" y="1142072"/>
            <a:ext cx="1786260" cy="180409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765CD2D-6428-4BCB-B7C2-4E42F2E91D8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8" t="19206" b="37997"/>
          <a:stretch/>
        </p:blipFill>
        <p:spPr>
          <a:xfrm rot="409408">
            <a:off x="9524735" y="3079090"/>
            <a:ext cx="2287414" cy="1851972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8D38075-E790-439D-886F-3560B06EC4B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18" b="36360"/>
          <a:stretch/>
        </p:blipFill>
        <p:spPr>
          <a:xfrm>
            <a:off x="744562" y="5007866"/>
            <a:ext cx="1909237" cy="1596007"/>
          </a:xfrm>
          <a:prstGeom prst="rect">
            <a:avLst/>
          </a:prstGeom>
          <a:ln>
            <a:solidFill>
              <a:srgbClr val="FFFF00"/>
            </a:solidFill>
          </a:ln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278CAAB-44D6-4D9A-AFBB-9E971257965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34" b="38795"/>
          <a:stretch/>
        </p:blipFill>
        <p:spPr>
          <a:xfrm>
            <a:off x="9210328" y="5121336"/>
            <a:ext cx="2055697" cy="1596007"/>
          </a:xfrm>
          <a:prstGeom prst="rect">
            <a:avLst/>
          </a:prstGeom>
          <a:ln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6971714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</TotalTime>
  <Words>28</Words>
  <Application>Microsoft Office PowerPoint</Application>
  <PresentationFormat>Широкоэкранный</PresentationFormat>
  <Paragraphs>7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Arial Black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alyam</dc:creator>
  <cp:lastModifiedBy>alyam</cp:lastModifiedBy>
  <cp:revision>45</cp:revision>
  <dcterms:created xsi:type="dcterms:W3CDTF">2024-03-25T05:19:22Z</dcterms:created>
  <dcterms:modified xsi:type="dcterms:W3CDTF">2025-01-18T12:37:20Z</dcterms:modified>
</cp:coreProperties>
</file>